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43E73-10F5-4148-AA0D-D6B1989CA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FEA0C0-CD0B-4698-9DAC-2316D6251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D54D0-54B5-4C6B-9A04-858096CD8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5254F-40FA-4B4C-B579-1A227BA5C1E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7457F-B542-4F7C-8C78-42F7CCEC7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A1E3D-CF79-4555-93CF-9278E0043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D659-6C1A-44F1-B55B-34EA7BF9C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39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84F8-FF6D-415C-89E6-97E760B6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D58A92-DD4E-48F1-A45E-1BF7E722E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F2DB0-706C-42E7-B4A9-6EB5CC07C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5254F-40FA-4B4C-B579-1A227BA5C1E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5D545-4558-4CC1-A947-101A6023E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05D4C-25A7-436E-8D6C-7F4E1F23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D659-6C1A-44F1-B55B-34EA7BF9C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8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89EA9E-C610-4894-83F9-8B5780A45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F5769-A813-4159-B3A7-7B430F244C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9D274-43E2-44FC-A921-FAB84954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5254F-40FA-4B4C-B579-1A227BA5C1E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B7F5A-DE50-4B9B-879B-C016D1A17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836AB-FF84-4707-84BC-E8B1B0A6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D659-6C1A-44F1-B55B-34EA7BF9C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85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866B7-3B9F-452E-B90C-E52C14AA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A8CABD-284F-490C-B62C-7AFB15C6A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8E41B-E14A-41D7-97D7-3D214CB75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5254F-40FA-4B4C-B579-1A227BA5C1E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A49E6-9FF7-43EB-BE65-8DCD1D29A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1B218-9EF7-40BE-91AB-824273723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D659-6C1A-44F1-B55B-34EA7BF9C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41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ECAD5-6679-48DA-BD95-092C34395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9CD07-4B6B-4CC3-9DBB-979BBFE70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84415-A697-4D08-8DCB-695DAB71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5254F-40FA-4B4C-B579-1A227BA5C1E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0F7AF-C772-4FF0-A4AC-DC94D05C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B5482-7246-4363-B423-6C32AE5C3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D659-6C1A-44F1-B55B-34EA7BF9C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47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33D53-25F0-4661-9780-FD04BBFE2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4A469-BA96-4C4D-9BF1-D1EC80E93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42CBC-32B9-487F-BBB0-9EC282173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9D579-0E2A-44E1-B052-4EE8EF00E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5254F-40FA-4B4C-B579-1A227BA5C1E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49BC8-4EE3-49BE-A488-729B13631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5A2328-00FE-4707-8D3B-15D0EA71D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D659-6C1A-44F1-B55B-34EA7BF9C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50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77CDA-99DC-4F5E-8042-DF300041C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A6DE3-5920-4C0B-BBFE-657E2FAFE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8AB08-7C4D-4AD3-9EA8-0C08BC415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150D5A-F7EC-46A3-8196-190A5B6B9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922AA4-C90E-4AD8-835A-4DDE279AC3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1835E4-9428-47B4-A197-B6E14A83D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5254F-40FA-4B4C-B579-1A227BA5C1E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F085FC-2E8F-4A5D-A56E-7556E8261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4AE0E9-F0C2-4F61-B4BA-7029ECEE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D659-6C1A-44F1-B55B-34EA7BF9C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58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10B-6A47-442E-A7E8-28B178D22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4A038B-5BA4-4293-ADCF-14B2F2AF4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5254F-40FA-4B4C-B579-1A227BA5C1E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C06B3-AC30-4849-80F4-4902A016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25D3F-1850-4134-9D81-883CC7C7D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D659-6C1A-44F1-B55B-34EA7BF9C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98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9A8E29-E14D-4CC5-BD81-4C5CB3FE0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5254F-40FA-4B4C-B579-1A227BA5C1E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FD377A-40B7-4D62-96A2-7A73403A0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27260-FDF9-4353-87BB-A38B4F994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D659-6C1A-44F1-B55B-34EA7BF9C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835D8-1898-4C20-868E-E4FF7D32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59D58-7A2B-40F4-8A2E-718569B31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32FD5-909C-4942-AF80-D07487A52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627BC9-0972-4B60-8295-48B26F1E0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5254F-40FA-4B4C-B579-1A227BA5C1E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55488-BC74-4879-A006-EB34FD40D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70826-1BEE-4255-B5F3-C3B3B596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D659-6C1A-44F1-B55B-34EA7BF9C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16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D0F18-52CB-4A0F-B528-ABF5DB28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2B7B33-D1A3-4D32-8911-A8EBA4A471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944B0-8796-433A-A5D3-EE1B1F019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83B0E-26B5-4880-851B-71C5147FF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5254F-40FA-4B4C-B579-1A227BA5C1E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FE555-5BF2-4306-AEA2-CF5327FD7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A9848-9F8B-4502-8573-AD94AB51C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0D659-6C1A-44F1-B55B-34EA7BF9C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395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FA2210-605C-4DC7-8E51-A2D512435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572AC-CF6C-4921-B22C-14D2FCE13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B490A-FBCC-4D7A-ABF5-D32F646F3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5254F-40FA-4B4C-B579-1A227BA5C1E5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C7EC2-74D7-46D2-BC42-7463C5850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9C2D8-66B4-4209-8B1A-6631FD84D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0D659-6C1A-44F1-B55B-34EA7BF9C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501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xy (01)">
            <a:extLst>
              <a:ext uri="{FF2B5EF4-FFF2-40B4-BE49-F238E27FC236}">
                <a16:creationId xmlns:a16="http://schemas.microsoft.com/office/drawing/2014/main" id="{2CE67D41-8932-45FC-BEFA-DD134C60E6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30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xy (10)">
            <a:extLst>
              <a:ext uri="{FF2B5EF4-FFF2-40B4-BE49-F238E27FC236}">
                <a16:creationId xmlns:a16="http://schemas.microsoft.com/office/drawing/2014/main" id="{2CE5ED40-A18A-428F-9B7C-0641357BC4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10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xy (11)">
            <a:extLst>
              <a:ext uri="{FF2B5EF4-FFF2-40B4-BE49-F238E27FC236}">
                <a16:creationId xmlns:a16="http://schemas.microsoft.com/office/drawing/2014/main" id="{8BB893CB-6E0E-4ECF-BBDF-71F8DE342E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62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xy (12)">
            <a:extLst>
              <a:ext uri="{FF2B5EF4-FFF2-40B4-BE49-F238E27FC236}">
                <a16:creationId xmlns:a16="http://schemas.microsoft.com/office/drawing/2014/main" id="{FB2458AD-3C2E-4767-B5AB-5F10945A066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70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xy (13)">
            <a:extLst>
              <a:ext uri="{FF2B5EF4-FFF2-40B4-BE49-F238E27FC236}">
                <a16:creationId xmlns:a16="http://schemas.microsoft.com/office/drawing/2014/main" id="{2F161EEB-2FE6-4748-8831-D53F13E6A9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38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xy (14)">
            <a:extLst>
              <a:ext uri="{FF2B5EF4-FFF2-40B4-BE49-F238E27FC236}">
                <a16:creationId xmlns:a16="http://schemas.microsoft.com/office/drawing/2014/main" id="{3BD62BDE-DE85-458F-91DC-3AC08E9EF7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1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xy (15)">
            <a:extLst>
              <a:ext uri="{FF2B5EF4-FFF2-40B4-BE49-F238E27FC236}">
                <a16:creationId xmlns:a16="http://schemas.microsoft.com/office/drawing/2014/main" id="{2AB8FDF5-B5B1-42FB-9B1E-350FDED13C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68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xy (02)">
            <a:extLst>
              <a:ext uri="{FF2B5EF4-FFF2-40B4-BE49-F238E27FC236}">
                <a16:creationId xmlns:a16="http://schemas.microsoft.com/office/drawing/2014/main" id="{F026F53C-35C1-4B90-9756-5DA6919A41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36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xy (03)">
            <a:extLst>
              <a:ext uri="{FF2B5EF4-FFF2-40B4-BE49-F238E27FC236}">
                <a16:creationId xmlns:a16="http://schemas.microsoft.com/office/drawing/2014/main" id="{E327470B-4C83-4D7F-9D89-57F4011021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25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xy (04)">
            <a:extLst>
              <a:ext uri="{FF2B5EF4-FFF2-40B4-BE49-F238E27FC236}">
                <a16:creationId xmlns:a16="http://schemas.microsoft.com/office/drawing/2014/main" id="{C6D8DD7E-484D-418B-A884-B714649A7C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9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xy (05)">
            <a:extLst>
              <a:ext uri="{FF2B5EF4-FFF2-40B4-BE49-F238E27FC236}">
                <a16:creationId xmlns:a16="http://schemas.microsoft.com/office/drawing/2014/main" id="{A9CFA200-8C86-48A3-A0B2-0E6D0A40A5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9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xy (06)">
            <a:extLst>
              <a:ext uri="{FF2B5EF4-FFF2-40B4-BE49-F238E27FC236}">
                <a16:creationId xmlns:a16="http://schemas.microsoft.com/office/drawing/2014/main" id="{308991A0-3BCE-4886-9F09-188F364A1E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06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xy (07)">
            <a:extLst>
              <a:ext uri="{FF2B5EF4-FFF2-40B4-BE49-F238E27FC236}">
                <a16:creationId xmlns:a16="http://schemas.microsoft.com/office/drawing/2014/main" id="{E070A4BE-26E3-491B-8506-49FA524CFE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30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xy (08)">
            <a:extLst>
              <a:ext uri="{FF2B5EF4-FFF2-40B4-BE49-F238E27FC236}">
                <a16:creationId xmlns:a16="http://schemas.microsoft.com/office/drawing/2014/main" id="{3C31E6C1-2447-42CE-8AFE-58A51F7EEB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98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oxy (09)">
            <a:extLst>
              <a:ext uri="{FF2B5EF4-FFF2-40B4-BE49-F238E27FC236}">
                <a16:creationId xmlns:a16="http://schemas.microsoft.com/office/drawing/2014/main" id="{A765D671-0A7A-4C57-AE47-0F79C40512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09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931D31FA0D3640980CA4B2DF4BEA57" ma:contentTypeVersion="2" ma:contentTypeDescription="Create a new document." ma:contentTypeScope="" ma:versionID="61197e241ea021100da576d1d334e7eb">
  <xsd:schema xmlns:xsd="http://www.w3.org/2001/XMLSchema" xmlns:xs="http://www.w3.org/2001/XMLSchema" xmlns:p="http://schemas.microsoft.com/office/2006/metadata/properties" xmlns:ns3="8b33d9a7-a9c5-4dc1-a9f4-c8387a5be96a" targetNamespace="http://schemas.microsoft.com/office/2006/metadata/properties" ma:root="true" ma:fieldsID="b39cdb9b39d3bf200e8e69acb613c160" ns3:_="">
    <xsd:import namespace="8b33d9a7-a9c5-4dc1-a9f4-c8387a5be9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33d9a7-a9c5-4dc1-a9f4-c8387a5be9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6C628E-F43F-4BE6-9177-AFEB973EEB7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33d9a7-a9c5-4dc1-a9f4-c8387a5be9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C0E01B6-4BE5-410F-A4AA-8FA22C2523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BE1431-E3A2-4F90-A6F7-5CAF11A4DEF5}">
  <ds:schemaRefs>
    <ds:schemaRef ds:uri="http://schemas.microsoft.com/office/2006/documentManagement/types"/>
    <ds:schemaRef ds:uri="http://www.w3.org/XML/1998/namespace"/>
    <ds:schemaRef ds:uri="8b33d9a7-a9c5-4dc1-a9f4-c8387a5be96a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Ali</dc:creator>
  <cp:lastModifiedBy>Mohamed Ali</cp:lastModifiedBy>
  <cp:revision>1</cp:revision>
  <dcterms:created xsi:type="dcterms:W3CDTF">2020-03-29T15:58:25Z</dcterms:created>
  <dcterms:modified xsi:type="dcterms:W3CDTF">2020-03-29T16:08:17Z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0x010100F7931D31FA0D3640980CA4B2DF4BEA57</vt:lpwstr>
  </property>
</Properties>
</file>